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4"/>
  </p:notesMasterIdLst>
  <p:sldIdLst>
    <p:sldId id="417" r:id="rId3"/>
    <p:sldId id="362" r:id="rId4"/>
    <p:sldId id="386" r:id="rId5"/>
    <p:sldId id="367" r:id="rId6"/>
    <p:sldId id="418" r:id="rId7"/>
    <p:sldId id="381" r:id="rId8"/>
    <p:sldId id="389" r:id="rId9"/>
    <p:sldId id="351" r:id="rId10"/>
    <p:sldId id="391" r:id="rId11"/>
    <p:sldId id="410" r:id="rId12"/>
    <p:sldId id="397" r:id="rId13"/>
    <p:sldId id="384" r:id="rId14"/>
    <p:sldId id="419" r:id="rId15"/>
    <p:sldId id="420" r:id="rId16"/>
    <p:sldId id="421" r:id="rId17"/>
    <p:sldId id="422" r:id="rId18"/>
    <p:sldId id="423" r:id="rId19"/>
    <p:sldId id="355" r:id="rId20"/>
    <p:sldId id="424" r:id="rId21"/>
    <p:sldId id="402" r:id="rId22"/>
    <p:sldId id="416" r:id="rId23"/>
    <p:sldId id="411" r:id="rId24"/>
    <p:sldId id="412" r:id="rId25"/>
    <p:sldId id="413" r:id="rId26"/>
    <p:sldId id="414" r:id="rId27"/>
    <p:sldId id="409" r:id="rId28"/>
    <p:sldId id="398" r:id="rId29"/>
    <p:sldId id="376" r:id="rId30"/>
    <p:sldId id="377" r:id="rId31"/>
    <p:sldId id="375" r:id="rId32"/>
    <p:sldId id="378" r:id="rId33"/>
  </p:sldIdLst>
  <p:sldSz cx="9144000" cy="6858000" type="screen4x3"/>
  <p:notesSz cx="6858000" cy="9144000"/>
  <p:embeddedFontLst>
    <p:embeddedFont>
      <p:font typeface=".VnUniverse" pitchFamily="34" charset="0"/>
      <p:regular r:id="rId35"/>
    </p:embeddedFont>
    <p:embeddedFont>
      <p:font typeface="HP-087" pitchFamily="34" charset="0"/>
      <p:bold r:id="rId36"/>
    </p:embeddedFont>
    <p:embeddedFont>
      <p:font typeface=".VnCooper" pitchFamily="34" charset="0"/>
      <p:regular r:id="rId37"/>
    </p:embeddedFont>
    <p:embeddedFont>
      <p:font typeface=".VnCooperH" pitchFamily="34" charset="0"/>
      <p:regular r:id="rId38"/>
    </p:embeddedFont>
    <p:embeddedFont>
      <p:font typeface="HP001 4H Normal" pitchFamily="34" charset="-93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.VnAvant" pitchFamily="34" charset="0"/>
      <p:regular r:id="rId44"/>
      <p:bold r:id="rId45"/>
      <p:italic r:id="rId46"/>
      <p:boldItalic r:id="rId47"/>
    </p:embeddedFont>
    <p:embeddedFont>
      <p:font typeface="VNI-Avo" pitchFamily="2" charset="0"/>
      <p:regular r:id="rId48"/>
      <p:bold r:id="rId49"/>
      <p:italic r:id="rId50"/>
      <p:boldItalic r:id="rId51"/>
    </p:embeddedFont>
    <p:embeddedFont>
      <p:font typeface="Comic Sans MS" pitchFamily="66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FFF66"/>
    <a:srgbClr val="FF9933"/>
    <a:srgbClr val="FFCC00"/>
    <a:srgbClr val="993366"/>
    <a:srgbClr val="008000"/>
    <a:srgbClr val="0033CC"/>
    <a:srgbClr val="CCECFF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241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1.jpe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gif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354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589062"/>
              </p:ext>
            </p:extLst>
          </p:nvPr>
        </p:nvGraphicFramePr>
        <p:xfrm>
          <a:off x="1524000" y="863600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5052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24571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3336" y="174539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419150" y="798730"/>
            <a:ext cx="1600199" cy="8776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2525" y="261845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4549140" y="2576394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019800" y="2583651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549140" y="2583651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6057900" y="2590908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301618" y="1731596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4974" y="1745397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be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0989" y="1731595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bª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01618" y="257639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732" y="3810000"/>
            <a:ext cx="198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ba bµ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32909" y="383771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be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5625" y="3851566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c¸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94686" y="474532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bÌ c¸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51109" y="47661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bÕ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2850324" y="6040719"/>
            <a:ext cx="31242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Bµ bÕ bÐ.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4355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465549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58481" y="2743200"/>
            <a:ext cx="5661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6</a:t>
            </a:r>
            <a:endParaRPr lang="en-US" sz="5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3250" y="4024745"/>
            <a:ext cx="10038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7,8</a:t>
            </a:r>
            <a:endParaRPr lang="en-US" sz="5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4121730"/>
            <a:ext cx="1037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9,0</a:t>
            </a:r>
            <a:endParaRPr lang="en-US" sz="5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5748" y="76200"/>
            <a:ext cx="4769934" cy="771326"/>
            <a:chOff x="85748" y="76200"/>
            <a:chExt cx="4769934" cy="771326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3037" y="76200"/>
              <a:ext cx="4702645" cy="771326"/>
              <a:chOff x="-651821" y="-231732"/>
              <a:chExt cx="4702645" cy="77132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133252" y="-106737"/>
                <a:ext cx="41840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T« vµ 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4769934" cy="771326"/>
            <a:chOff x="85748" y="76200"/>
            <a:chExt cx="4769934" cy="771326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4702645" cy="771326"/>
              <a:chOff x="-651821" y="-231732"/>
              <a:chExt cx="4702645" cy="77132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3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33252" y="-106737"/>
                <a:ext cx="41840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T« vµ 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12" name="Picture 2" descr="Bảng mẫu chữ viết trong trường tiểu học file CorelDRAW | Diễn đà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76606" r="93088" b="14849"/>
          <a:stretch/>
        </p:blipFill>
        <p:spPr bwMode="auto">
          <a:xfrm>
            <a:off x="5798457" y="2590800"/>
            <a:ext cx="649514" cy="9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ảng mẫu chữ viết trong trường tiểu học file CorelDRAW | Diễn đà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76606" r="53299" b="14849"/>
          <a:stretch/>
        </p:blipFill>
        <p:spPr bwMode="auto">
          <a:xfrm>
            <a:off x="2950028" y="2590800"/>
            <a:ext cx="2862943" cy="9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01904" y="3576113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bÕ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438" y="152400"/>
            <a:ext cx="5973762" cy="5973763"/>
          </a:xfrm>
        </p:spPr>
      </p:pic>
    </p:spTree>
    <p:extLst>
      <p:ext uri="{BB962C8B-B14F-4D97-AF65-F5344CB8AC3E}">
        <p14:creationId xmlns:p14="http://schemas.microsoft.com/office/powerpoint/2010/main" val="140420336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174624"/>
            <a:ext cx="6302375" cy="6302376"/>
          </a:xfrm>
        </p:spPr>
      </p:pic>
    </p:spTree>
    <p:extLst>
      <p:ext uri="{BB962C8B-B14F-4D97-AF65-F5344CB8AC3E}">
        <p14:creationId xmlns:p14="http://schemas.microsoft.com/office/powerpoint/2010/main" val="345541349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8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28599"/>
            <a:ext cx="6400800" cy="6400801"/>
          </a:xfrm>
        </p:spPr>
      </p:pic>
    </p:spTree>
    <p:extLst>
      <p:ext uri="{BB962C8B-B14F-4D97-AF65-F5344CB8AC3E}">
        <p14:creationId xmlns:p14="http://schemas.microsoft.com/office/powerpoint/2010/main" val="13369480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174624"/>
            <a:ext cx="6378575" cy="6378576"/>
          </a:xfrm>
        </p:spPr>
      </p:pic>
    </p:spTree>
    <p:extLst>
      <p:ext uri="{BB962C8B-B14F-4D97-AF65-F5344CB8AC3E}">
        <p14:creationId xmlns:p14="http://schemas.microsoft.com/office/powerpoint/2010/main" val="27033852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025" y="22223"/>
            <a:ext cx="6835775" cy="6835777"/>
          </a:xfrm>
        </p:spPr>
      </p:pic>
    </p:spTree>
    <p:extLst>
      <p:ext uri="{BB962C8B-B14F-4D97-AF65-F5344CB8AC3E}">
        <p14:creationId xmlns:p14="http://schemas.microsoft.com/office/powerpoint/2010/main" val="17634709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5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4" y="2141721"/>
            <a:ext cx="3929063" cy="179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28" y="2141721"/>
            <a:ext cx="4095750" cy="193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77" y="4078990"/>
            <a:ext cx="3889284" cy="183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0065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0065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5.bup be va de m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98486"/>
            <a:ext cx="9172469" cy="5159514"/>
          </a:xfrm>
          <a:prstGeom prst="rect">
            <a:avLst/>
          </a:prstGeom>
          <a:ln>
            <a:solidFill>
              <a:srgbClr val="009900"/>
            </a:solidFill>
          </a:ln>
        </p:spPr>
      </p:pic>
    </p:spTree>
    <p:extLst>
      <p:ext uri="{BB962C8B-B14F-4D97-AF65-F5344CB8AC3E}">
        <p14:creationId xmlns:p14="http://schemas.microsoft.com/office/powerpoint/2010/main" val="14006908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599600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0922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922" y="4585855"/>
            <a:ext cx="4301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33CC"/>
                </a:solidFill>
                <a:latin typeface=".VnAvant" pitchFamily="34" charset="0"/>
              </a:rPr>
              <a:t>Bóp bª lµm nh÷ng viÖc g× ? </a:t>
            </a:r>
            <a:endParaRPr lang="en-US" sz="24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563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0922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0922" y="4585855"/>
            <a:ext cx="543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33CC"/>
                </a:solidFill>
                <a:latin typeface=".VnAvant" pitchFamily="34" charset="0"/>
              </a:rPr>
              <a:t>V× sao dÕ mÌn h¸t tÆng bóp bª ? </a:t>
            </a:r>
            <a:endParaRPr lang="en-US" sz="24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98486"/>
            <a:ext cx="5850849" cy="275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56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0922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38045"/>
            <a:ext cx="7266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33CC"/>
                </a:solidFill>
                <a:latin typeface=".VnAvant" pitchFamily="34" charset="0"/>
              </a:rPr>
              <a:t>Bóp thÊy thÕ nµo khi nghe dÕ mÌn h¸t? </a:t>
            </a:r>
            <a:endParaRPr lang="en-US" sz="24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12341"/>
            <a:ext cx="5068559" cy="239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56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4" y="2141721"/>
            <a:ext cx="3929063" cy="179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28" y="2141721"/>
            <a:ext cx="4095750" cy="193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77" y="4078990"/>
            <a:ext cx="3889284" cy="183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0065" y="99060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Bóp bª vµ dÕ mÌn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708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bÌ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ca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Bµ bÕ bÐ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57200" y="1676400"/>
            <a:ext cx="8537863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be bÌ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ba ba </a:t>
            </a: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A, 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69273" y="748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e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bµ       bÕ     be      ca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     ba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bÐ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57800" y="2586190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3828485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thanh /: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ba    ca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  c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bÌ      bÐ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cµ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468582" y="1239979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606636" y="1260763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5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148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Đọc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672"/>
          <a:stretch/>
        </p:blipFill>
        <p:spPr bwMode="auto">
          <a:xfrm>
            <a:off x="429674" y="933938"/>
            <a:ext cx="8333325" cy="43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54504"/>
              </p:ext>
            </p:extLst>
          </p:nvPr>
        </p:nvGraphicFramePr>
        <p:xfrm>
          <a:off x="1524000" y="863600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5052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24571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3336" y="174539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2525" y="261845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>
            <a:endCxn id="2" idx="2"/>
          </p:cNvCxnSpPr>
          <p:nvPr/>
        </p:nvCxnSpPr>
        <p:spPr bwMode="auto">
          <a:xfrm flipH="1">
            <a:off x="4549140" y="2576394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6019800" y="2583651"/>
            <a:ext cx="1546860" cy="85260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549140" y="2583651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6057900" y="2590908"/>
            <a:ext cx="1470660" cy="8453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3301618" y="1731596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4974" y="1745397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be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0989" y="1731595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bª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01618" y="257639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ca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732" y="3810000"/>
            <a:ext cx="198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ba bµ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32909" y="383771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be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55625" y="3851566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c¸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70729" y="5160819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bÌ c¸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47894" y="5105398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bÕ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743200" y="1288473"/>
            <a:ext cx="31242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Bµ bÕ bÐ.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291</Words>
  <Application>Microsoft Office PowerPoint</Application>
  <PresentationFormat>On-screen Show (4:3)</PresentationFormat>
  <Paragraphs>108</Paragraphs>
  <Slides>31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.VnUniverse</vt:lpstr>
      <vt:lpstr>HP-087</vt:lpstr>
      <vt:lpstr>.VnCooper</vt:lpstr>
      <vt:lpstr>.VnCooperH</vt:lpstr>
      <vt:lpstr>HP001 4H Normal</vt:lpstr>
      <vt:lpstr>Times New Roman</vt:lpstr>
      <vt:lpstr>Calibri</vt:lpstr>
      <vt:lpstr>.VnAvant</vt:lpstr>
      <vt:lpstr>VNI-Avo</vt:lpstr>
      <vt:lpstr>Comic Sans MS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268</cp:revision>
  <dcterms:created xsi:type="dcterms:W3CDTF">2006-08-16T00:00:00Z</dcterms:created>
  <dcterms:modified xsi:type="dcterms:W3CDTF">2020-08-23T17:47:38Z</dcterms:modified>
</cp:coreProperties>
</file>